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C7A"/>
    <a:srgbClr val="003C7A"/>
    <a:srgbClr val="6A3C7A"/>
    <a:srgbClr val="FFFFFF"/>
    <a:srgbClr val="00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19"/>
  </p:normalViewPr>
  <p:slideViewPr>
    <p:cSldViewPr snapToGrid="0" snapToObjects="1">
      <p:cViewPr>
        <p:scale>
          <a:sx n="54" d="100"/>
          <a:sy n="54" d="100"/>
        </p:scale>
        <p:origin x="1376" y="162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72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0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6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5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5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6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15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47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2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903" r:id="rId6"/>
    <p:sldLayoutId id="2147483898" r:id="rId7"/>
    <p:sldLayoutId id="2147483899" r:id="rId8"/>
    <p:sldLayoutId id="2147483900" r:id="rId9"/>
    <p:sldLayoutId id="2147483902" r:id="rId10"/>
    <p:sldLayoutId id="214748390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3F414-6C23-B04E-9C77-D41E6177F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319" y="927442"/>
            <a:ext cx="4529651" cy="1177924"/>
          </a:xfrm>
        </p:spPr>
        <p:txBody>
          <a:bodyPr>
            <a:normAutofit fontScale="90000"/>
          </a:bodyPr>
          <a:lstStyle/>
          <a:p>
            <a:pPr rtl="1">
              <a:lnSpc>
                <a:spcPct val="90000"/>
              </a:lnSpc>
            </a:pPr>
            <a:r>
              <a:rPr lang="en-US" b="1" dirty="0">
                <a:solidFill>
                  <a:srgbClr val="002060"/>
                </a:solidFill>
              </a:rPr>
              <a:t>Human Resource </a:t>
            </a:r>
            <a:endParaRPr lang="en-SA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43712-0D2A-2148-BA91-186543908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17" y="4066922"/>
            <a:ext cx="4075200" cy="2105750"/>
          </a:xfrm>
        </p:spPr>
        <p:txBody>
          <a:bodyPr>
            <a:normAutofit/>
          </a:bodyPr>
          <a:lstStyle/>
          <a:p>
            <a:r>
              <a:rPr lang="en-SA" dirty="0">
                <a:solidFill>
                  <a:srgbClr val="002060">
                    <a:alpha val="60000"/>
                  </a:srgbClr>
                </a:solidFill>
                <a:latin typeface="Amiri" pitchFamily="2" charset="-78"/>
                <a:cs typeface="Amiri" pitchFamily="2" charset="-78"/>
              </a:rPr>
              <a:t>By: Talal Alrashidi</a:t>
            </a:r>
          </a:p>
        </p:txBody>
      </p:sp>
      <p:grpSp>
        <p:nvGrpSpPr>
          <p:cNvPr id="47" name="Group 33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35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2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7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9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1B5DF063-A889-4037-8C0F-D6D424107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85213-4CCA-2D4F-BC8E-7E44C47E2601}"/>
              </a:ext>
            </a:extLst>
          </p:cNvPr>
          <p:cNvSpPr txBox="1"/>
          <p:nvPr/>
        </p:nvSpPr>
        <p:spPr>
          <a:xfrm>
            <a:off x="1310367" y="2255263"/>
            <a:ext cx="3315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3200" b="1" dirty="0">
                <a:solidFill>
                  <a:srgbClr val="002060"/>
                </a:solidFill>
                <a:latin typeface="+mj-lt"/>
              </a:rPr>
              <a:t>Management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953414-A1AC-4548-8937-958FE3C1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65" y="-1600207"/>
            <a:ext cx="6972241" cy="88804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FBB781-6F24-E645-9562-DDCA53801E67}"/>
              </a:ext>
            </a:extLst>
          </p:cNvPr>
          <p:cNvSpPr txBox="1"/>
          <p:nvPr/>
        </p:nvSpPr>
        <p:spPr>
          <a:xfrm>
            <a:off x="6055200" y="3674683"/>
            <a:ext cx="61368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A" sz="8000" b="1" dirty="0">
                <a:ln w="0"/>
                <a:solidFill>
                  <a:srgbClr val="003C7A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Angsana New" panose="02020603050405020304" pitchFamily="18" charset="-34"/>
              </a:rPr>
              <a:t>H R M  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F807DC-51F4-3E47-BB0F-E934A54F6A47}"/>
              </a:ext>
            </a:extLst>
          </p:cNvPr>
          <p:cNvCxnSpPr/>
          <p:nvPr/>
        </p:nvCxnSpPr>
        <p:spPr>
          <a:xfrm>
            <a:off x="1642018" y="4550037"/>
            <a:ext cx="2652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A806DD9-CEF5-5442-8F75-FFBE6C28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35" y="5442712"/>
            <a:ext cx="1642018" cy="1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6418-DB21-3B4B-82CE-F7B9426E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en-US" sz="4000" b="1" u="sng" dirty="0">
                <a:solidFill>
                  <a:srgbClr val="002060"/>
                </a:solidFill>
              </a:rPr>
              <a:t>Introduction</a:t>
            </a:r>
            <a:endParaRPr lang="en-SA" sz="4000" b="1" u="sng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ACA79-43B5-ED4F-B5AD-ED7A852BD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2060">
                    <a:alpha val="60000"/>
                  </a:srgbClr>
                </a:solidFill>
                <a:latin typeface="+mj-lt"/>
                <a:cs typeface="Amiri" pitchFamily="2" charset="-78"/>
              </a:rPr>
              <a:t>My application is based on employee service and human resource management, which makes their professionalism and speed of completion of tasks and requirements, saving paper and increasing employee productivity.</a:t>
            </a:r>
          </a:p>
          <a:p>
            <a:endParaRPr lang="en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AC40B-D60C-364B-9AE8-318932BFCB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645914" y="-1281938"/>
            <a:ext cx="3324447" cy="4467289"/>
          </a:xfrm>
          <a:prstGeom prst="rect">
            <a:avLst/>
          </a:prstGeom>
        </p:spPr>
      </p:pic>
      <p:pic>
        <p:nvPicPr>
          <p:cNvPr id="8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34014D3E-49F7-1B4D-BFDA-79428692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35" y="5442712"/>
            <a:ext cx="1642018" cy="1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E986-D761-4B4A-9177-8ECB4DA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/>
          <a:lstStyle/>
          <a:p>
            <a:r>
              <a:rPr lang="en-US" sz="4000" b="1" u="sng" dirty="0">
                <a:solidFill>
                  <a:srgbClr val="002060"/>
                </a:solidFill>
              </a:rPr>
              <a:t>Description</a:t>
            </a:r>
            <a:br>
              <a:rPr lang="en-US" dirty="0"/>
            </a:br>
            <a:endParaRPr lang="en-S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6F590-3BD9-A949-AB58-8512DABDD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998921"/>
            <a:ext cx="5309937" cy="4859079"/>
          </a:xfrm>
        </p:spPr>
        <p:txBody>
          <a:bodyPr>
            <a:normAutofit fontScale="55000" lnSpcReduction="20000"/>
          </a:bodyPr>
          <a:lstStyle/>
          <a:p>
            <a:r>
              <a:rPr lang="en-US" sz="3800" b="1" dirty="0">
                <a:solidFill>
                  <a:srgbClr val="002060">
                    <a:alpha val="60000"/>
                  </a:srgbClr>
                </a:solidFill>
                <a:latin typeface="+mj-lt"/>
              </a:rPr>
              <a:t>- Project will serve employees and HR .</a:t>
            </a:r>
          </a:p>
          <a:p>
            <a:r>
              <a:rPr lang="en-US" sz="3800" b="1" dirty="0">
                <a:solidFill>
                  <a:srgbClr val="002060">
                    <a:alpha val="60000"/>
                  </a:srgbClr>
                </a:solidFill>
                <a:latin typeface="+mj-lt"/>
              </a:rPr>
              <a:t>- All staff can create account by email .</a:t>
            </a:r>
          </a:p>
          <a:p>
            <a:r>
              <a:rPr lang="en-US" sz="3800" b="1" dirty="0">
                <a:solidFill>
                  <a:srgbClr val="002060">
                    <a:alpha val="60000"/>
                  </a:srgbClr>
                </a:solidFill>
                <a:latin typeface="+mj-lt"/>
              </a:rPr>
              <a:t>- HR as account have user , employee as account have user to joining App! .</a:t>
            </a:r>
          </a:p>
          <a:p>
            <a:r>
              <a:rPr lang="en-US" sz="3800" b="1" dirty="0">
                <a:solidFill>
                  <a:srgbClr val="002060">
                    <a:alpha val="60000"/>
                  </a:srgbClr>
                </a:solidFill>
                <a:latin typeface="+mj-lt"/>
              </a:rPr>
              <a:t>- All users in first page have profile .</a:t>
            </a:r>
          </a:p>
          <a:p>
            <a:r>
              <a:rPr lang="en-US" sz="3800" b="1" dirty="0">
                <a:solidFill>
                  <a:srgbClr val="002060">
                    <a:alpha val="60000"/>
                  </a:srgbClr>
                </a:solidFill>
                <a:latin typeface="+mj-lt"/>
              </a:rPr>
              <a:t>- Employee can make a request of what he wants from HR office .</a:t>
            </a:r>
          </a:p>
          <a:p>
            <a:r>
              <a:rPr lang="en-US" sz="3800" b="1" dirty="0">
                <a:solidFill>
                  <a:srgbClr val="002060">
                    <a:alpha val="60000"/>
                  </a:srgbClr>
                </a:solidFill>
                <a:latin typeface="+mj-lt"/>
              </a:rPr>
              <a:t>- once HR staff join the app will check all the requests .</a:t>
            </a:r>
          </a:p>
          <a:p>
            <a:endParaRPr lang="en-S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A57E31-82BE-E84B-91CD-249438888A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758332" y="-1278189"/>
            <a:ext cx="3324447" cy="4467289"/>
          </a:xfrm>
          <a:prstGeom prst="rect">
            <a:avLst/>
          </a:prstGeom>
        </p:spPr>
      </p:pic>
      <p:pic>
        <p:nvPicPr>
          <p:cNvPr id="7" name="Picture Placeholder 6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F04CDFBF-CBB0-3C45-9E8D-FADF929602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3523" r="13523"/>
          <a:stretch>
            <a:fillRect/>
          </a:stretch>
        </p:blipFill>
        <p:spPr>
          <a:xfrm>
            <a:off x="4521599" y="0"/>
            <a:ext cx="7389663" cy="6558151"/>
          </a:xfrm>
        </p:spPr>
      </p:pic>
      <p:pic>
        <p:nvPicPr>
          <p:cNvPr id="10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55BAD55C-A003-A64D-9EE3-12C7FDE6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535" y="5442712"/>
            <a:ext cx="1642018" cy="1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9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2906-813F-AC41-BD3D-DDE7D979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96" y="190153"/>
            <a:ext cx="4737030" cy="1384995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solidFill>
                  <a:srgbClr val="2E3C7A"/>
                </a:solidFill>
              </a:rPr>
              <a:t>User Story As Employee</a:t>
            </a:r>
            <a:br>
              <a:rPr lang="en-US" dirty="0"/>
            </a:br>
            <a:endParaRPr lang="en-SA" dirty="0"/>
          </a:p>
        </p:txBody>
      </p:sp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17EED52-517F-7046-A8B0-456DD2EE9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330" y="-148932"/>
            <a:ext cx="5759450" cy="35996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23092-061B-0140-BCC9-16F87B249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896" y="1122948"/>
            <a:ext cx="5198954" cy="4655552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  <a:p>
            <a:r>
              <a:rPr lang="en-US" sz="5100" b="1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employee can create new account</a:t>
            </a:r>
          </a:p>
          <a:p>
            <a:r>
              <a:rPr lang="en-US" sz="5100" b="1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employee when he join his account .</a:t>
            </a:r>
          </a:p>
          <a:p>
            <a:r>
              <a:rPr lang="en-US" sz="5100" b="1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employee he can saw his profile .</a:t>
            </a:r>
          </a:p>
          <a:p>
            <a:r>
              <a:rPr lang="en-US" sz="5100" b="1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employee he will see many types of requests .</a:t>
            </a:r>
          </a:p>
          <a:p>
            <a:r>
              <a:rPr lang="en-US" sz="5100" b="1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employee should be choice one type and write details .</a:t>
            </a:r>
          </a:p>
          <a:p>
            <a:r>
              <a:rPr lang="en-US" sz="5100" b="1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employee after doing request , he will send to HR office 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C6B5B-368B-964A-B365-CC474893CD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758332" y="-1278189"/>
            <a:ext cx="3324447" cy="446728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DBC283-BEB3-2F45-965B-F662CCC0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244" y="-148932"/>
            <a:ext cx="5951395" cy="359965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CBDB2-BDB9-D845-96AE-02BE424DF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612" y="-170656"/>
            <a:ext cx="5819940" cy="3599656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347F26-93D8-E242-8B01-5E72BDA84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461" y="3000936"/>
            <a:ext cx="6065188" cy="3599656"/>
          </a:xfrm>
          <a:prstGeom prst="rect">
            <a:avLst/>
          </a:prstGeom>
        </p:spPr>
      </p:pic>
      <p:pic>
        <p:nvPicPr>
          <p:cNvPr id="15" name="Picture 14" descr="A picture containing text, electronics, iPod, screenshot&#10;&#10;Description automatically generated">
            <a:extLst>
              <a:ext uri="{FF2B5EF4-FFF2-40B4-BE49-F238E27FC236}">
                <a16:creationId xmlns:a16="http://schemas.microsoft.com/office/drawing/2014/main" id="{A2A25D5C-E432-FE42-AABE-2AB5D5DB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513" y="3027408"/>
            <a:ext cx="6129504" cy="35996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4698A5-2C7F-3B48-A97F-F9203EA8A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5766" y="3049132"/>
            <a:ext cx="5866937" cy="3577932"/>
          </a:xfrm>
          <a:prstGeom prst="rect">
            <a:avLst/>
          </a:prstGeom>
        </p:spPr>
      </p:pic>
      <p:pic>
        <p:nvPicPr>
          <p:cNvPr id="18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B8CD7A12-2725-AE4F-9259-9FCF28CBE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6535" y="5442712"/>
            <a:ext cx="1642018" cy="1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0525-40DE-D441-B883-FEDD8F49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5495"/>
            <a:ext cx="4532258" cy="1384995"/>
          </a:xfrm>
        </p:spPr>
        <p:txBody>
          <a:bodyPr>
            <a:normAutofit/>
          </a:bodyPr>
          <a:lstStyle/>
          <a:p>
            <a:r>
              <a:rPr lang="en-SA" sz="3600" b="1" u="sng" dirty="0">
                <a:solidFill>
                  <a:srgbClr val="2E3C7A"/>
                </a:solidFill>
              </a:rPr>
              <a:t>User Story As Manager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73EB22-8C76-5B49-A31B-CB98A7192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861" y="-170656"/>
            <a:ext cx="5759450" cy="35996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19133-7AA3-544E-8A78-9E5136EB4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0507" y="1240053"/>
            <a:ext cx="4797378" cy="5511476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HR staff can create new account when he add ID manager .</a:t>
            </a:r>
          </a:p>
          <a:p>
            <a:r>
              <a:rPr lang="en-US" sz="8000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HR when he join his account .</a:t>
            </a:r>
          </a:p>
          <a:p>
            <a:r>
              <a:rPr lang="en-US" sz="8000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HR have Manager ID he can check his profile  . </a:t>
            </a:r>
          </a:p>
          <a:p>
            <a:r>
              <a:rPr lang="en-US" sz="8000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HR office will check all requests of employees .</a:t>
            </a:r>
          </a:p>
          <a:p>
            <a:r>
              <a:rPr lang="en-US" sz="8000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HR office give the request a approve or reject .</a:t>
            </a:r>
          </a:p>
          <a:p>
            <a:r>
              <a:rPr lang="en-US" sz="8000" dirty="0">
                <a:solidFill>
                  <a:srgbClr val="2E3C7A">
                    <a:alpha val="60000"/>
                  </a:srgbClr>
                </a:solidFill>
                <a:latin typeface="+mj-lt"/>
              </a:rPr>
              <a:t>- As HR when he was rejected or accepted of request , the employee will know when he check his account  .</a:t>
            </a:r>
          </a:p>
          <a:p>
            <a:endParaRPr lang="en-SA" dirty="0">
              <a:solidFill>
                <a:srgbClr val="2E3C7A">
                  <a:alpha val="60000"/>
                </a:srgb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059CE-2F19-CF49-A157-B290D6E6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645914" y="-1281938"/>
            <a:ext cx="3324447" cy="446728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E6213E-513A-0F4F-A770-5BCAD016D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941" y="-170656"/>
            <a:ext cx="5759450" cy="3599656"/>
          </a:xfrm>
          <a:prstGeom prst="rect">
            <a:avLst/>
          </a:prstGeom>
        </p:spPr>
      </p:pic>
      <p:pic>
        <p:nvPicPr>
          <p:cNvPr id="12" name="Picture 11" descr="A picture containing text, iPod, screenshot&#10;&#10;Description automatically generated">
            <a:extLst>
              <a:ext uri="{FF2B5EF4-FFF2-40B4-BE49-F238E27FC236}">
                <a16:creationId xmlns:a16="http://schemas.microsoft.com/office/drawing/2014/main" id="{10A279F0-5A1F-4241-BE36-2EBDE4575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40" y="3135235"/>
            <a:ext cx="6001291" cy="3672649"/>
          </a:xfrm>
          <a:prstGeom prst="rect">
            <a:avLst/>
          </a:prstGeom>
        </p:spPr>
      </p:pic>
      <p:pic>
        <p:nvPicPr>
          <p:cNvPr id="14" name="Picture 13" descr="A picture containing text, iPod, electronics, screenshot&#10;&#10;Description automatically generated">
            <a:extLst>
              <a:ext uri="{FF2B5EF4-FFF2-40B4-BE49-F238E27FC236}">
                <a16:creationId xmlns:a16="http://schemas.microsoft.com/office/drawing/2014/main" id="{790FE2E4-94DC-FD40-9578-2DC391F0C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737" y="3135235"/>
            <a:ext cx="6187857" cy="36726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C2711B-2B76-A340-AB29-8C373A54A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0338" y="951706"/>
            <a:ext cx="7046052" cy="3974387"/>
          </a:xfrm>
          <a:prstGeom prst="rect">
            <a:avLst/>
          </a:prstGeom>
        </p:spPr>
      </p:pic>
      <p:pic>
        <p:nvPicPr>
          <p:cNvPr id="19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1A3E9A57-C348-B646-9379-0557EF3DC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535" y="5442712"/>
            <a:ext cx="1642018" cy="1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32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39D3-9B1F-2C4A-A4BE-0FF545A2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1654463"/>
            <a:ext cx="10213200" cy="1112836"/>
          </a:xfrm>
        </p:spPr>
        <p:txBody>
          <a:bodyPr/>
          <a:lstStyle/>
          <a:p>
            <a:pPr algn="ctr"/>
            <a:r>
              <a:rPr lang="en-SA" b="1" u="sng" dirty="0">
                <a:solidFill>
                  <a:srgbClr val="2E3C7A"/>
                </a:solidFill>
              </a:rPr>
              <a:t>Finally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1588E-B50F-AB42-AC6B-EB3351AB6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508" y="3185351"/>
            <a:ext cx="10213200" cy="4040191"/>
          </a:xfrm>
        </p:spPr>
        <p:txBody>
          <a:bodyPr>
            <a:normAutofit/>
          </a:bodyPr>
          <a:lstStyle/>
          <a:p>
            <a:pPr algn="ctr" rtl="1"/>
            <a:r>
              <a:rPr lang="en-US" sz="3200" dirty="0">
                <a:solidFill>
                  <a:srgbClr val="2E3C7A">
                    <a:alpha val="60000"/>
                  </a:srgbClr>
                </a:solidFill>
                <a:latin typeface="+mj-lt"/>
              </a:rPr>
              <a:t>The program on human resource management in a simple and highly productive way that serves all companies.</a:t>
            </a:r>
            <a:r>
              <a:rPr lang="ar-SA" sz="3200" dirty="0">
                <a:solidFill>
                  <a:srgbClr val="2E3C7A">
                    <a:alpha val="60000"/>
                  </a:srgbClr>
                </a:solidFill>
                <a:latin typeface="+mj-lt"/>
              </a:rPr>
              <a:t> </a:t>
            </a:r>
            <a:endParaRPr lang="en-SA" sz="3200" dirty="0">
              <a:solidFill>
                <a:srgbClr val="2E3C7A">
                  <a:alpha val="60000"/>
                </a:srgb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99F50-C159-A942-ADA6-9002932C98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645914" y="-1281938"/>
            <a:ext cx="3324447" cy="4467289"/>
          </a:xfrm>
          <a:prstGeom prst="rect">
            <a:avLst/>
          </a:prstGeom>
        </p:spPr>
      </p:pic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EC2249F1-9653-7A43-9493-2681A9E0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35" y="5442712"/>
            <a:ext cx="1642018" cy="1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9FA3-2ECF-664A-956B-9B2FCC4A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7993" y="2043909"/>
            <a:ext cx="10213200" cy="2770181"/>
          </a:xfrm>
        </p:spPr>
        <p:txBody>
          <a:bodyPr>
            <a:noAutofit/>
          </a:bodyPr>
          <a:lstStyle/>
          <a:p>
            <a:pPr algn="ctr"/>
            <a:r>
              <a:rPr lang="en-SA" sz="8000" dirty="0">
                <a:solidFill>
                  <a:srgbClr val="2E3C7A"/>
                </a:solidFill>
                <a:latin typeface="Amiri" pitchFamily="2" charset="-78"/>
                <a:ea typeface="DotumChe" panose="020B0609000101010101" pitchFamily="49" charset="-127"/>
                <a:cs typeface="Amiri" pitchFamily="2" charset="-78"/>
              </a:rPr>
              <a:t>Thank</a:t>
            </a:r>
            <a:r>
              <a:rPr lang="en-SA" sz="8000" dirty="0">
                <a:latin typeface="Amiri" pitchFamily="2" charset="-78"/>
                <a:ea typeface="DotumChe" panose="020B0609000101010101" pitchFamily="49" charset="-127"/>
                <a:cs typeface="Amiri" pitchFamily="2" charset="-78"/>
              </a:rPr>
              <a:t> </a:t>
            </a:r>
            <a:r>
              <a:rPr lang="en-SA" sz="8000" dirty="0">
                <a:solidFill>
                  <a:srgbClr val="2E3C7A"/>
                </a:solidFill>
                <a:latin typeface="Amiri" pitchFamily="2" charset="-78"/>
                <a:ea typeface="DotumChe" panose="020B0609000101010101" pitchFamily="49" charset="-127"/>
                <a:cs typeface="Amiri" pitchFamily="2" charset="-78"/>
              </a:rPr>
              <a:t>You…</a:t>
            </a:r>
            <a:br>
              <a:rPr lang="en-SA" sz="8000" dirty="0"/>
            </a:br>
            <a:endParaRPr lang="en-SA" sz="8000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3E49BD04-CD6C-B548-A1E4-C85AD2364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183" y="2755750"/>
            <a:ext cx="7994755" cy="509470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24238-FD78-1E4D-84DB-3773360580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645914" y="-1038289"/>
            <a:ext cx="3324447" cy="44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386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8178</TotalTime>
  <Words>286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Amiri</vt:lpstr>
      <vt:lpstr>Arial</vt:lpstr>
      <vt:lpstr>Avenir Next LT Pro</vt:lpstr>
      <vt:lpstr>Goudy Old Style</vt:lpstr>
      <vt:lpstr>Wingdings</vt:lpstr>
      <vt:lpstr>FrostyVTI</vt:lpstr>
      <vt:lpstr>Human Resource </vt:lpstr>
      <vt:lpstr>Introduction</vt:lpstr>
      <vt:lpstr>Description </vt:lpstr>
      <vt:lpstr>User Story As Employee </vt:lpstr>
      <vt:lpstr>User Story As Manager</vt:lpstr>
      <vt:lpstr>Finally</vt:lpstr>
      <vt:lpstr>Thank You…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 </dc:title>
  <dc:creator>talrashidi3@gmail.com</dc:creator>
  <cp:lastModifiedBy>talrashidi3@gmail.com</cp:lastModifiedBy>
  <cp:revision>3</cp:revision>
  <dcterms:created xsi:type="dcterms:W3CDTF">2022-01-08T14:54:37Z</dcterms:created>
  <dcterms:modified xsi:type="dcterms:W3CDTF">2022-01-14T19:43:13Z</dcterms:modified>
</cp:coreProperties>
</file>